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2000" dirty="0">
                <a:solidFill>
                  <a:srgbClr val="FFFF00"/>
                </a:solidFill>
              </a:rPr>
              <a:t>Vote OUI pour</a:t>
            </a:r>
            <a:r>
              <a:rPr lang="fr-FR" sz="2000" baseline="0" dirty="0">
                <a:solidFill>
                  <a:srgbClr val="FFFF00"/>
                </a:solidFill>
              </a:rPr>
              <a:t> </a:t>
            </a:r>
            <a:r>
              <a:rPr lang="fr-FR" sz="2000" dirty="0">
                <a:solidFill>
                  <a:srgbClr val="FFFF00"/>
                </a:solidFill>
              </a:rPr>
              <a:t>2/3</a:t>
            </a:r>
            <a:r>
              <a:rPr lang="fr-FR" sz="2000" baseline="0" dirty="0">
                <a:solidFill>
                  <a:srgbClr val="FFFF00"/>
                </a:solidFill>
              </a:rPr>
              <a:t> des filles </a:t>
            </a:r>
            <a:endParaRPr lang="fr-FR" sz="2000" dirty="0">
              <a:solidFill>
                <a:srgbClr val="FFFF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explosion val="8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5DB-4668-BF48-E335E7CFD6F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5DB-4668-BF48-E335E7CFD6F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Feuil1!$E$4:$F$4</c:f>
              <c:strCache>
                <c:ptCount val="2"/>
                <c:pt idx="0">
                  <c:v>OUI</c:v>
                </c:pt>
                <c:pt idx="1">
                  <c:v>NON</c:v>
                </c:pt>
              </c:strCache>
            </c:strRef>
          </c:cat>
          <c:val>
            <c:numRef>
              <c:f>Feuil1!$E$6:$F$6</c:f>
              <c:numCache>
                <c:formatCode>0%</c:formatCode>
                <c:ptCount val="2"/>
                <c:pt idx="0">
                  <c:v>0.63157894736842102</c:v>
                </c:pt>
                <c:pt idx="1">
                  <c:v>0.36842105263157893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5DB-4668-BF48-E335E7CFD6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fr-FR" sz="2000" dirty="0">
                <a:solidFill>
                  <a:srgbClr val="FFFF00"/>
                </a:solidFill>
              </a:rPr>
              <a:t>Quelle fréquence 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7C9-4F20-BF45-45420B754C6A}"/>
              </c:ext>
            </c:extLst>
          </c:dPt>
          <c:dPt>
            <c:idx val="1"/>
            <c:bubble3D val="0"/>
            <c:explosion val="4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7C9-4F20-BF45-45420B754C6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Feuil1!$I$4:$J$4</c:f>
              <c:strCache>
                <c:ptCount val="2"/>
                <c:pt idx="0">
                  <c:v>mensuel</c:v>
                </c:pt>
                <c:pt idx="1">
                  <c:v>trimestriel</c:v>
                </c:pt>
              </c:strCache>
            </c:strRef>
          </c:cat>
          <c:val>
            <c:numRef>
              <c:f>Feuil1!$I$6:$J$6</c:f>
              <c:numCache>
                <c:formatCode>0%</c:formatCode>
                <c:ptCount val="2"/>
                <c:pt idx="0">
                  <c:v>0.41666666666666669</c:v>
                </c:pt>
                <c:pt idx="1">
                  <c:v>0.58333333333333337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7C9-4F20-BF45-45420B754C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2400" dirty="0">
                <a:solidFill>
                  <a:srgbClr val="FFFF00"/>
                </a:solidFill>
              </a:rPr>
              <a:t>COUPE DAVIS MIXTE 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C7B-4D46-BE42-C26D976A73D7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C7B-4D46-BE42-C26D976A73D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Feuil1!$E$23:$F$23</c:f>
              <c:strCache>
                <c:ptCount val="2"/>
                <c:pt idx="0">
                  <c:v>OUI</c:v>
                </c:pt>
                <c:pt idx="1">
                  <c:v>NON</c:v>
                </c:pt>
              </c:strCache>
            </c:strRef>
          </c:cat>
          <c:val>
            <c:numRef>
              <c:f>Feuil1!$E$25:$F$25</c:f>
              <c:numCache>
                <c:formatCode>0%</c:formatCode>
                <c:ptCount val="2"/>
                <c:pt idx="0">
                  <c:v>0.73684210526315785</c:v>
                </c:pt>
                <c:pt idx="1">
                  <c:v>0.26315789473684209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C7B-4D46-BE42-C26D976A73D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ED2604-40D3-441B-AB9B-646C275116F6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4DF00E-ACF4-44F2-A4A4-8D465C726708}">
      <dgm:prSet phldrT="[Texte]"/>
      <dgm:spPr/>
      <dgm:t>
        <a:bodyPr/>
        <a:lstStyle/>
        <a:p>
          <a:r>
            <a:rPr lang="fr-FR" dirty="0"/>
            <a:t>Féminines</a:t>
          </a:r>
        </a:p>
      </dgm:t>
    </dgm:pt>
    <dgm:pt modelId="{9C7D7534-0F80-4DA9-9139-D62A368DAF82}" type="parTrans" cxnId="{0FCA9A14-36A1-4939-980A-EA52C5BB9B73}">
      <dgm:prSet/>
      <dgm:spPr/>
      <dgm:t>
        <a:bodyPr/>
        <a:lstStyle/>
        <a:p>
          <a:endParaRPr lang="fr-FR"/>
        </a:p>
      </dgm:t>
    </dgm:pt>
    <dgm:pt modelId="{14A61620-841B-4ADE-848E-080EBC350938}" type="sibTrans" cxnId="{0FCA9A14-36A1-4939-980A-EA52C5BB9B73}">
      <dgm:prSet/>
      <dgm:spPr/>
      <dgm:t>
        <a:bodyPr/>
        <a:lstStyle/>
        <a:p>
          <a:endParaRPr lang="fr-FR"/>
        </a:p>
      </dgm:t>
    </dgm:pt>
    <dgm:pt modelId="{0E24329B-6FE4-46C5-BCD0-D132792E1406}">
      <dgm:prSet phldrT="[Texte]"/>
      <dgm:spPr/>
      <dgm:t>
        <a:bodyPr/>
        <a:lstStyle/>
        <a:p>
          <a:r>
            <a:rPr lang="fr-FR" dirty="0"/>
            <a:t>Compétition féminine</a:t>
          </a:r>
        </a:p>
      </dgm:t>
    </dgm:pt>
    <dgm:pt modelId="{3EED731B-BA62-424E-9D12-3F02C8A6F77E}" type="parTrans" cxnId="{9C22F3B5-F686-49E8-ACFC-AB98A2DEE8FE}">
      <dgm:prSet/>
      <dgm:spPr/>
      <dgm:t>
        <a:bodyPr/>
        <a:lstStyle/>
        <a:p>
          <a:endParaRPr lang="fr-FR"/>
        </a:p>
      </dgm:t>
    </dgm:pt>
    <dgm:pt modelId="{AD725F1B-7C46-4868-9298-97E18150863E}" type="sibTrans" cxnId="{9C22F3B5-F686-49E8-ACFC-AB98A2DEE8FE}">
      <dgm:prSet/>
      <dgm:spPr/>
      <dgm:t>
        <a:bodyPr/>
        <a:lstStyle/>
        <a:p>
          <a:endParaRPr lang="fr-FR"/>
        </a:p>
      </dgm:t>
    </dgm:pt>
    <dgm:pt modelId="{78E42F40-E744-4FCF-9F7E-C21E0380FE41}">
      <dgm:prSet phldrT="[Texte]"/>
      <dgm:spPr/>
      <dgm:t>
        <a:bodyPr/>
        <a:lstStyle/>
        <a:p>
          <a:r>
            <a:rPr lang="fr-FR" dirty="0"/>
            <a:t>Tournoi féminin le 8 mars : journée internationale des droits des femmes</a:t>
          </a:r>
        </a:p>
      </dgm:t>
    </dgm:pt>
    <dgm:pt modelId="{CE2EA2D9-A27D-4609-BCC1-A1F3F1988BE7}" type="parTrans" cxnId="{16596E39-CB61-4976-97CC-04407C50EB3D}">
      <dgm:prSet/>
      <dgm:spPr/>
      <dgm:t>
        <a:bodyPr/>
        <a:lstStyle/>
        <a:p>
          <a:endParaRPr lang="fr-FR"/>
        </a:p>
      </dgm:t>
    </dgm:pt>
    <dgm:pt modelId="{F05D567F-C40F-4E64-838D-00AB3F367549}" type="sibTrans" cxnId="{16596E39-CB61-4976-97CC-04407C50EB3D}">
      <dgm:prSet/>
      <dgm:spPr/>
      <dgm:t>
        <a:bodyPr/>
        <a:lstStyle/>
        <a:p>
          <a:endParaRPr lang="fr-FR"/>
        </a:p>
      </dgm:t>
    </dgm:pt>
    <dgm:pt modelId="{DCF8FB65-4B97-44D9-BB5C-F1BC1C1EFC16}">
      <dgm:prSet phldrT="[Texte]"/>
      <dgm:spPr/>
      <dgm:t>
        <a:bodyPr/>
        <a:lstStyle/>
        <a:p>
          <a:r>
            <a:rPr lang="fr-FR" dirty="0"/>
            <a:t>Mixité</a:t>
          </a:r>
        </a:p>
      </dgm:t>
    </dgm:pt>
    <dgm:pt modelId="{804380C0-139F-41FC-AF95-180A6C528DD8}" type="parTrans" cxnId="{07DF0024-C312-458C-9E62-917D94415016}">
      <dgm:prSet/>
      <dgm:spPr/>
      <dgm:t>
        <a:bodyPr/>
        <a:lstStyle/>
        <a:p>
          <a:endParaRPr lang="fr-FR"/>
        </a:p>
      </dgm:t>
    </dgm:pt>
    <dgm:pt modelId="{F4E865F1-5309-4309-B49D-02BAC5F4312F}" type="sibTrans" cxnId="{07DF0024-C312-458C-9E62-917D94415016}">
      <dgm:prSet/>
      <dgm:spPr/>
      <dgm:t>
        <a:bodyPr/>
        <a:lstStyle/>
        <a:p>
          <a:endParaRPr lang="fr-FR"/>
        </a:p>
      </dgm:t>
    </dgm:pt>
    <dgm:pt modelId="{0423159A-B34B-4E42-9491-11CBD04F09E8}">
      <dgm:prSet phldrT="[Texte]"/>
      <dgm:spPr/>
      <dgm:t>
        <a:bodyPr/>
        <a:lstStyle/>
        <a:p>
          <a:r>
            <a:rPr lang="fr-FR" dirty="0"/>
            <a:t>Sport mixte</a:t>
          </a:r>
        </a:p>
      </dgm:t>
    </dgm:pt>
    <dgm:pt modelId="{480EAB6B-219D-41FB-9E46-E9ECC6C27B0E}" type="parTrans" cxnId="{949A8D10-F600-43FA-832A-869C2F44C975}">
      <dgm:prSet/>
      <dgm:spPr/>
      <dgm:t>
        <a:bodyPr/>
        <a:lstStyle/>
        <a:p>
          <a:endParaRPr lang="fr-FR"/>
        </a:p>
      </dgm:t>
    </dgm:pt>
    <dgm:pt modelId="{555C4D93-466C-4B92-BE26-AF5BF0077144}" type="sibTrans" cxnId="{949A8D10-F600-43FA-832A-869C2F44C975}">
      <dgm:prSet/>
      <dgm:spPr/>
      <dgm:t>
        <a:bodyPr/>
        <a:lstStyle/>
        <a:p>
          <a:endParaRPr lang="fr-FR"/>
        </a:p>
      </dgm:t>
    </dgm:pt>
    <dgm:pt modelId="{300AF83C-84DB-4C3E-BE84-5D49542A0FB0}">
      <dgm:prSet phldrT="[Texte]"/>
      <dgm:spPr/>
      <dgm:t>
        <a:bodyPr/>
        <a:lstStyle/>
        <a:p>
          <a:r>
            <a:rPr lang="fr-FR" dirty="0"/>
            <a:t>Championnats mixtes</a:t>
          </a:r>
        </a:p>
      </dgm:t>
    </dgm:pt>
    <dgm:pt modelId="{D8839A8B-BBBF-4CBC-B518-2DEF18DF8B60}" type="parTrans" cxnId="{4A5E25F2-EAF9-4878-8216-8E78D1BD4F93}">
      <dgm:prSet/>
      <dgm:spPr/>
      <dgm:t>
        <a:bodyPr/>
        <a:lstStyle/>
        <a:p>
          <a:endParaRPr lang="fr-FR"/>
        </a:p>
      </dgm:t>
    </dgm:pt>
    <dgm:pt modelId="{2E55C9B7-CB17-4D87-B7C2-7E48590DA441}" type="sibTrans" cxnId="{4A5E25F2-EAF9-4878-8216-8E78D1BD4F93}">
      <dgm:prSet/>
      <dgm:spPr/>
      <dgm:t>
        <a:bodyPr/>
        <a:lstStyle/>
        <a:p>
          <a:endParaRPr lang="fr-FR"/>
        </a:p>
      </dgm:t>
    </dgm:pt>
    <dgm:pt modelId="{5BBC6CD7-0863-4052-A3D4-8B5021B9C67D}">
      <dgm:prSet phldrT="[Texte]"/>
      <dgm:spPr/>
      <dgm:t>
        <a:bodyPr/>
        <a:lstStyle/>
        <a:p>
          <a:r>
            <a:rPr lang="fr-FR" dirty="0"/>
            <a:t>Organisation</a:t>
          </a:r>
        </a:p>
      </dgm:t>
    </dgm:pt>
    <dgm:pt modelId="{2B9DA619-75CD-4DFC-A80E-CBE40F08E680}" type="parTrans" cxnId="{38FCACBD-C542-4F76-BA2B-79FA6BEE91A4}">
      <dgm:prSet/>
      <dgm:spPr/>
      <dgm:t>
        <a:bodyPr/>
        <a:lstStyle/>
        <a:p>
          <a:endParaRPr lang="fr-FR"/>
        </a:p>
      </dgm:t>
    </dgm:pt>
    <dgm:pt modelId="{084AF25A-19AE-4130-B019-C1A848F7F3EC}" type="sibTrans" cxnId="{38FCACBD-C542-4F76-BA2B-79FA6BEE91A4}">
      <dgm:prSet/>
      <dgm:spPr/>
      <dgm:t>
        <a:bodyPr/>
        <a:lstStyle/>
        <a:p>
          <a:endParaRPr lang="fr-FR"/>
        </a:p>
      </dgm:t>
    </dgm:pt>
    <dgm:pt modelId="{3AE96DE9-514B-4B4F-B5D0-C6A38441D181}">
      <dgm:prSet phldrT="[Texte]"/>
      <dgm:spPr/>
      <dgm:t>
        <a:bodyPr/>
        <a:lstStyle/>
        <a:p>
          <a:r>
            <a:rPr lang="fr-FR" dirty="0"/>
            <a:t>Définir les évènements au calendrier annuel</a:t>
          </a:r>
        </a:p>
      </dgm:t>
    </dgm:pt>
    <dgm:pt modelId="{F58EB1A9-CC6E-4353-B57B-49EFC6DE4394}" type="parTrans" cxnId="{75B840D4-AF61-481B-81E4-630AB26E1173}">
      <dgm:prSet/>
      <dgm:spPr/>
      <dgm:t>
        <a:bodyPr/>
        <a:lstStyle/>
        <a:p>
          <a:endParaRPr lang="fr-FR"/>
        </a:p>
      </dgm:t>
    </dgm:pt>
    <dgm:pt modelId="{E43E4591-96AF-49AF-A663-3FF152503BA7}" type="sibTrans" cxnId="{75B840D4-AF61-481B-81E4-630AB26E1173}">
      <dgm:prSet/>
      <dgm:spPr/>
      <dgm:t>
        <a:bodyPr/>
        <a:lstStyle/>
        <a:p>
          <a:endParaRPr lang="fr-FR"/>
        </a:p>
      </dgm:t>
    </dgm:pt>
    <dgm:pt modelId="{50075B69-35EE-48EB-A19A-923967957DAB}">
      <dgm:prSet phldrT="[Texte]"/>
      <dgm:spPr/>
      <dgm:t>
        <a:bodyPr/>
        <a:lstStyle/>
        <a:p>
          <a:r>
            <a:rPr lang="fr-FR" dirty="0"/>
            <a:t>Récompense </a:t>
          </a:r>
        </a:p>
      </dgm:t>
    </dgm:pt>
    <dgm:pt modelId="{67CB0220-8DAB-40B7-A212-5ABB93187B26}" type="parTrans" cxnId="{FB8E7ED5-6E4F-41B0-B756-7678D09BAE9A}">
      <dgm:prSet/>
      <dgm:spPr/>
      <dgm:t>
        <a:bodyPr/>
        <a:lstStyle/>
        <a:p>
          <a:endParaRPr lang="fr-FR"/>
        </a:p>
      </dgm:t>
    </dgm:pt>
    <dgm:pt modelId="{A5E73B14-B7A9-4128-AAC6-D472EF9AF9E9}" type="sibTrans" cxnId="{FB8E7ED5-6E4F-41B0-B756-7678D09BAE9A}">
      <dgm:prSet/>
      <dgm:spPr/>
      <dgm:t>
        <a:bodyPr/>
        <a:lstStyle/>
        <a:p>
          <a:endParaRPr lang="fr-FR"/>
        </a:p>
      </dgm:t>
    </dgm:pt>
    <dgm:pt modelId="{D873229C-782B-4286-B801-9AFDEEEF5079}">
      <dgm:prSet phldrT="[Texte]"/>
      <dgm:spPr/>
      <dgm:t>
        <a:bodyPr/>
        <a:lstStyle/>
        <a:p>
          <a:r>
            <a:rPr lang="fr-FR" dirty="0"/>
            <a:t>Tournoi loisir mixte</a:t>
          </a:r>
        </a:p>
      </dgm:t>
    </dgm:pt>
    <dgm:pt modelId="{06996954-85D4-40AC-89CE-97E15AD38412}" type="parTrans" cxnId="{6E34084D-BFA6-419E-9167-556B3BB06537}">
      <dgm:prSet/>
      <dgm:spPr/>
      <dgm:t>
        <a:bodyPr/>
        <a:lstStyle/>
        <a:p>
          <a:endParaRPr lang="fr-FR"/>
        </a:p>
      </dgm:t>
    </dgm:pt>
    <dgm:pt modelId="{FD4A66CD-37A5-4720-82AB-9B4A98849D83}" type="sibTrans" cxnId="{6E34084D-BFA6-419E-9167-556B3BB06537}">
      <dgm:prSet/>
      <dgm:spPr/>
      <dgm:t>
        <a:bodyPr/>
        <a:lstStyle/>
        <a:p>
          <a:endParaRPr lang="fr-FR"/>
        </a:p>
      </dgm:t>
    </dgm:pt>
    <dgm:pt modelId="{00B0B444-1080-4160-87EA-8864C0F3DA38}" type="pres">
      <dgm:prSet presAssocID="{7FED2604-40D3-441B-AB9B-646C275116F6}" presName="linearFlow" presStyleCnt="0">
        <dgm:presLayoutVars>
          <dgm:dir/>
          <dgm:animLvl val="lvl"/>
          <dgm:resizeHandles val="exact"/>
        </dgm:presLayoutVars>
      </dgm:prSet>
      <dgm:spPr/>
    </dgm:pt>
    <dgm:pt modelId="{2D4DDB28-5270-4B64-B3C4-CB5B179BA16C}" type="pres">
      <dgm:prSet presAssocID="{5A4DF00E-ACF4-44F2-A4A4-8D465C726708}" presName="composite" presStyleCnt="0"/>
      <dgm:spPr/>
    </dgm:pt>
    <dgm:pt modelId="{DD9EBF2D-6109-4A0A-8280-9BAC7A0D36EC}" type="pres">
      <dgm:prSet presAssocID="{5A4DF00E-ACF4-44F2-A4A4-8D465C726708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331150B4-514F-4497-9BD1-5F0A0B02D926}" type="pres">
      <dgm:prSet presAssocID="{5A4DF00E-ACF4-44F2-A4A4-8D465C726708}" presName="descendantText" presStyleLbl="alignAcc1" presStyleIdx="0" presStyleCnt="3">
        <dgm:presLayoutVars>
          <dgm:bulletEnabled val="1"/>
        </dgm:presLayoutVars>
      </dgm:prSet>
      <dgm:spPr/>
    </dgm:pt>
    <dgm:pt modelId="{47A926E2-68F5-4553-BC0A-809374E22FFC}" type="pres">
      <dgm:prSet presAssocID="{14A61620-841B-4ADE-848E-080EBC350938}" presName="sp" presStyleCnt="0"/>
      <dgm:spPr/>
    </dgm:pt>
    <dgm:pt modelId="{48F247A3-F3A2-4A6D-BA12-EF3498D04BB4}" type="pres">
      <dgm:prSet presAssocID="{DCF8FB65-4B97-44D9-BB5C-F1BC1C1EFC16}" presName="composite" presStyleCnt="0"/>
      <dgm:spPr/>
    </dgm:pt>
    <dgm:pt modelId="{0C574D4A-F2A8-4615-B2A6-89C7AD19C83B}" type="pres">
      <dgm:prSet presAssocID="{DCF8FB65-4B97-44D9-BB5C-F1BC1C1EFC16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A603A123-640B-4B0B-AC36-14DD05C4A964}" type="pres">
      <dgm:prSet presAssocID="{DCF8FB65-4B97-44D9-BB5C-F1BC1C1EFC16}" presName="descendantText" presStyleLbl="alignAcc1" presStyleIdx="1" presStyleCnt="3">
        <dgm:presLayoutVars>
          <dgm:bulletEnabled val="1"/>
        </dgm:presLayoutVars>
      </dgm:prSet>
      <dgm:spPr/>
    </dgm:pt>
    <dgm:pt modelId="{B0E167E0-DBA9-419C-82D3-8D4E258066D1}" type="pres">
      <dgm:prSet presAssocID="{F4E865F1-5309-4309-B49D-02BAC5F4312F}" presName="sp" presStyleCnt="0"/>
      <dgm:spPr/>
    </dgm:pt>
    <dgm:pt modelId="{6D993A19-7476-4932-A249-309293669358}" type="pres">
      <dgm:prSet presAssocID="{5BBC6CD7-0863-4052-A3D4-8B5021B9C67D}" presName="composite" presStyleCnt="0"/>
      <dgm:spPr/>
    </dgm:pt>
    <dgm:pt modelId="{C033FA9B-D31A-42BA-8B3D-37C96F5B74B3}" type="pres">
      <dgm:prSet presAssocID="{5BBC6CD7-0863-4052-A3D4-8B5021B9C67D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CEF94941-BF84-4A06-ADFF-3DDDB05A3B31}" type="pres">
      <dgm:prSet presAssocID="{5BBC6CD7-0863-4052-A3D4-8B5021B9C67D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1597B20D-21BE-43F4-8945-60B2B7AE0332}" type="presOf" srcId="{5A4DF00E-ACF4-44F2-A4A4-8D465C726708}" destId="{DD9EBF2D-6109-4A0A-8280-9BAC7A0D36EC}" srcOrd="0" destOrd="0" presId="urn:microsoft.com/office/officeart/2005/8/layout/chevron2"/>
    <dgm:cxn modelId="{DA7EDF0D-BB5D-401B-A675-FFC12B7CC126}" type="presOf" srcId="{3AE96DE9-514B-4B4F-B5D0-C6A38441D181}" destId="{CEF94941-BF84-4A06-ADFF-3DDDB05A3B31}" srcOrd="0" destOrd="0" presId="urn:microsoft.com/office/officeart/2005/8/layout/chevron2"/>
    <dgm:cxn modelId="{949A8D10-F600-43FA-832A-869C2F44C975}" srcId="{DCF8FB65-4B97-44D9-BB5C-F1BC1C1EFC16}" destId="{0423159A-B34B-4E42-9491-11CBD04F09E8}" srcOrd="0" destOrd="0" parTransId="{480EAB6B-219D-41FB-9E46-E9ECC6C27B0E}" sibTransId="{555C4D93-466C-4B92-BE26-AF5BF0077144}"/>
    <dgm:cxn modelId="{0FCA9A14-36A1-4939-980A-EA52C5BB9B73}" srcId="{7FED2604-40D3-441B-AB9B-646C275116F6}" destId="{5A4DF00E-ACF4-44F2-A4A4-8D465C726708}" srcOrd="0" destOrd="0" parTransId="{9C7D7534-0F80-4DA9-9139-D62A368DAF82}" sibTransId="{14A61620-841B-4ADE-848E-080EBC350938}"/>
    <dgm:cxn modelId="{07DF0024-C312-458C-9E62-917D94415016}" srcId="{7FED2604-40D3-441B-AB9B-646C275116F6}" destId="{DCF8FB65-4B97-44D9-BB5C-F1BC1C1EFC16}" srcOrd="1" destOrd="0" parTransId="{804380C0-139F-41FC-AF95-180A6C528DD8}" sibTransId="{F4E865F1-5309-4309-B49D-02BAC5F4312F}"/>
    <dgm:cxn modelId="{16596E39-CB61-4976-97CC-04407C50EB3D}" srcId="{5A4DF00E-ACF4-44F2-A4A4-8D465C726708}" destId="{78E42F40-E744-4FCF-9F7E-C21E0380FE41}" srcOrd="1" destOrd="0" parTransId="{CE2EA2D9-A27D-4609-BCC1-A1F3F1988BE7}" sibTransId="{F05D567F-C40F-4E64-838D-00AB3F367549}"/>
    <dgm:cxn modelId="{4373443F-F370-4C76-969D-9EC7339E9AC6}" type="presOf" srcId="{50075B69-35EE-48EB-A19A-923967957DAB}" destId="{CEF94941-BF84-4A06-ADFF-3DDDB05A3B31}" srcOrd="0" destOrd="1" presId="urn:microsoft.com/office/officeart/2005/8/layout/chevron2"/>
    <dgm:cxn modelId="{E9011C62-1AE7-4F03-8695-59CD0CBDE535}" type="presOf" srcId="{DCF8FB65-4B97-44D9-BB5C-F1BC1C1EFC16}" destId="{0C574D4A-F2A8-4615-B2A6-89C7AD19C83B}" srcOrd="0" destOrd="0" presId="urn:microsoft.com/office/officeart/2005/8/layout/chevron2"/>
    <dgm:cxn modelId="{6E34084D-BFA6-419E-9167-556B3BB06537}" srcId="{DCF8FB65-4B97-44D9-BB5C-F1BC1C1EFC16}" destId="{D873229C-782B-4286-B801-9AFDEEEF5079}" srcOrd="2" destOrd="0" parTransId="{06996954-85D4-40AC-89CE-97E15AD38412}" sibTransId="{FD4A66CD-37A5-4720-82AB-9B4A98849D83}"/>
    <dgm:cxn modelId="{9FF1C78C-1C66-4190-A59D-C1A185240C88}" type="presOf" srcId="{D873229C-782B-4286-B801-9AFDEEEF5079}" destId="{A603A123-640B-4B0B-AC36-14DD05C4A964}" srcOrd="0" destOrd="2" presId="urn:microsoft.com/office/officeart/2005/8/layout/chevron2"/>
    <dgm:cxn modelId="{79A351A0-D49A-4FFE-93FE-3566F4541ADD}" type="presOf" srcId="{300AF83C-84DB-4C3E-BE84-5D49542A0FB0}" destId="{A603A123-640B-4B0B-AC36-14DD05C4A964}" srcOrd="0" destOrd="1" presId="urn:microsoft.com/office/officeart/2005/8/layout/chevron2"/>
    <dgm:cxn modelId="{D9FAE6B1-56A6-4896-A46D-CE489B405485}" type="presOf" srcId="{78E42F40-E744-4FCF-9F7E-C21E0380FE41}" destId="{331150B4-514F-4497-9BD1-5F0A0B02D926}" srcOrd="0" destOrd="1" presId="urn:microsoft.com/office/officeart/2005/8/layout/chevron2"/>
    <dgm:cxn modelId="{9C22F3B5-F686-49E8-ACFC-AB98A2DEE8FE}" srcId="{5A4DF00E-ACF4-44F2-A4A4-8D465C726708}" destId="{0E24329B-6FE4-46C5-BCD0-D132792E1406}" srcOrd="0" destOrd="0" parTransId="{3EED731B-BA62-424E-9D12-3F02C8A6F77E}" sibTransId="{AD725F1B-7C46-4868-9298-97E18150863E}"/>
    <dgm:cxn modelId="{2D445DB7-2547-472B-8517-7416D3F10CF1}" type="presOf" srcId="{7FED2604-40D3-441B-AB9B-646C275116F6}" destId="{00B0B444-1080-4160-87EA-8864C0F3DA38}" srcOrd="0" destOrd="0" presId="urn:microsoft.com/office/officeart/2005/8/layout/chevron2"/>
    <dgm:cxn modelId="{38FCACBD-C542-4F76-BA2B-79FA6BEE91A4}" srcId="{7FED2604-40D3-441B-AB9B-646C275116F6}" destId="{5BBC6CD7-0863-4052-A3D4-8B5021B9C67D}" srcOrd="2" destOrd="0" parTransId="{2B9DA619-75CD-4DFC-A80E-CBE40F08E680}" sibTransId="{084AF25A-19AE-4130-B019-C1A848F7F3EC}"/>
    <dgm:cxn modelId="{1A4C0AC5-BFF7-423B-A2BF-568A1EDA4908}" type="presOf" srcId="{0423159A-B34B-4E42-9491-11CBD04F09E8}" destId="{A603A123-640B-4B0B-AC36-14DD05C4A964}" srcOrd="0" destOrd="0" presId="urn:microsoft.com/office/officeart/2005/8/layout/chevron2"/>
    <dgm:cxn modelId="{A25F01D3-3C92-4BBE-9D8D-2C0E29142FE3}" type="presOf" srcId="{5BBC6CD7-0863-4052-A3D4-8B5021B9C67D}" destId="{C033FA9B-D31A-42BA-8B3D-37C96F5B74B3}" srcOrd="0" destOrd="0" presId="urn:microsoft.com/office/officeart/2005/8/layout/chevron2"/>
    <dgm:cxn modelId="{75B840D4-AF61-481B-81E4-630AB26E1173}" srcId="{5BBC6CD7-0863-4052-A3D4-8B5021B9C67D}" destId="{3AE96DE9-514B-4B4F-B5D0-C6A38441D181}" srcOrd="0" destOrd="0" parTransId="{F58EB1A9-CC6E-4353-B57B-49EFC6DE4394}" sibTransId="{E43E4591-96AF-49AF-A663-3FF152503BA7}"/>
    <dgm:cxn modelId="{FB8E7ED5-6E4F-41B0-B756-7678D09BAE9A}" srcId="{5BBC6CD7-0863-4052-A3D4-8B5021B9C67D}" destId="{50075B69-35EE-48EB-A19A-923967957DAB}" srcOrd="1" destOrd="0" parTransId="{67CB0220-8DAB-40B7-A212-5ABB93187B26}" sibTransId="{A5E73B14-B7A9-4128-AAC6-D472EF9AF9E9}"/>
    <dgm:cxn modelId="{4A5E25F2-EAF9-4878-8216-8E78D1BD4F93}" srcId="{DCF8FB65-4B97-44D9-BB5C-F1BC1C1EFC16}" destId="{300AF83C-84DB-4C3E-BE84-5D49542A0FB0}" srcOrd="1" destOrd="0" parTransId="{D8839A8B-BBBF-4CBC-B518-2DEF18DF8B60}" sibTransId="{2E55C9B7-CB17-4D87-B7C2-7E48590DA441}"/>
    <dgm:cxn modelId="{FEA565F2-36FF-4BD7-8918-6FC76F0E86DC}" type="presOf" srcId="{0E24329B-6FE4-46C5-BCD0-D132792E1406}" destId="{331150B4-514F-4497-9BD1-5F0A0B02D926}" srcOrd="0" destOrd="0" presId="urn:microsoft.com/office/officeart/2005/8/layout/chevron2"/>
    <dgm:cxn modelId="{BDF59EF1-FA6F-4288-9526-7E62E9D23B84}" type="presParOf" srcId="{00B0B444-1080-4160-87EA-8864C0F3DA38}" destId="{2D4DDB28-5270-4B64-B3C4-CB5B179BA16C}" srcOrd="0" destOrd="0" presId="urn:microsoft.com/office/officeart/2005/8/layout/chevron2"/>
    <dgm:cxn modelId="{305E07CA-BDF4-49BA-9207-5FBF4D446726}" type="presParOf" srcId="{2D4DDB28-5270-4B64-B3C4-CB5B179BA16C}" destId="{DD9EBF2D-6109-4A0A-8280-9BAC7A0D36EC}" srcOrd="0" destOrd="0" presId="urn:microsoft.com/office/officeart/2005/8/layout/chevron2"/>
    <dgm:cxn modelId="{132D325B-BC88-459F-891B-0BEDE0D735F3}" type="presParOf" srcId="{2D4DDB28-5270-4B64-B3C4-CB5B179BA16C}" destId="{331150B4-514F-4497-9BD1-5F0A0B02D926}" srcOrd="1" destOrd="0" presId="urn:microsoft.com/office/officeart/2005/8/layout/chevron2"/>
    <dgm:cxn modelId="{63153810-6FE5-404C-92A2-0C8BA22DD439}" type="presParOf" srcId="{00B0B444-1080-4160-87EA-8864C0F3DA38}" destId="{47A926E2-68F5-4553-BC0A-809374E22FFC}" srcOrd="1" destOrd="0" presId="urn:microsoft.com/office/officeart/2005/8/layout/chevron2"/>
    <dgm:cxn modelId="{21DE1A2B-9669-4B0F-A756-14AE77D26CD0}" type="presParOf" srcId="{00B0B444-1080-4160-87EA-8864C0F3DA38}" destId="{48F247A3-F3A2-4A6D-BA12-EF3498D04BB4}" srcOrd="2" destOrd="0" presId="urn:microsoft.com/office/officeart/2005/8/layout/chevron2"/>
    <dgm:cxn modelId="{C58CB75E-6F93-45B9-986F-85086D859161}" type="presParOf" srcId="{48F247A3-F3A2-4A6D-BA12-EF3498D04BB4}" destId="{0C574D4A-F2A8-4615-B2A6-89C7AD19C83B}" srcOrd="0" destOrd="0" presId="urn:microsoft.com/office/officeart/2005/8/layout/chevron2"/>
    <dgm:cxn modelId="{CE934FC2-DA98-4EC4-BBEB-BD4959BA2D85}" type="presParOf" srcId="{48F247A3-F3A2-4A6D-BA12-EF3498D04BB4}" destId="{A603A123-640B-4B0B-AC36-14DD05C4A964}" srcOrd="1" destOrd="0" presId="urn:microsoft.com/office/officeart/2005/8/layout/chevron2"/>
    <dgm:cxn modelId="{F2D463D1-98BE-491C-8FC4-AB7DC0A3C896}" type="presParOf" srcId="{00B0B444-1080-4160-87EA-8864C0F3DA38}" destId="{B0E167E0-DBA9-419C-82D3-8D4E258066D1}" srcOrd="3" destOrd="0" presId="urn:microsoft.com/office/officeart/2005/8/layout/chevron2"/>
    <dgm:cxn modelId="{BD7F39F2-B7B9-4E72-B5F5-5909920125B8}" type="presParOf" srcId="{00B0B444-1080-4160-87EA-8864C0F3DA38}" destId="{6D993A19-7476-4932-A249-309293669358}" srcOrd="4" destOrd="0" presId="urn:microsoft.com/office/officeart/2005/8/layout/chevron2"/>
    <dgm:cxn modelId="{50050D25-CA7A-4C9F-A28C-5E2DD731DC0B}" type="presParOf" srcId="{6D993A19-7476-4932-A249-309293669358}" destId="{C033FA9B-D31A-42BA-8B3D-37C96F5B74B3}" srcOrd="0" destOrd="0" presId="urn:microsoft.com/office/officeart/2005/8/layout/chevron2"/>
    <dgm:cxn modelId="{F9C06E61-97FA-4D76-848D-29B32D0546A4}" type="presParOf" srcId="{6D993A19-7476-4932-A249-309293669358}" destId="{CEF94941-BF84-4A06-ADFF-3DDDB05A3B3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9EBF2D-6109-4A0A-8280-9BAC7A0D36EC}">
      <dsp:nvSpPr>
        <dsp:cNvPr id="0" name=""/>
        <dsp:cNvSpPr/>
      </dsp:nvSpPr>
      <dsp:spPr>
        <a:xfrm rot="5400000">
          <a:off x="-289718" y="292805"/>
          <a:ext cx="1931458" cy="13520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Féminines</a:t>
          </a:r>
        </a:p>
      </dsp:txBody>
      <dsp:txXfrm rot="-5400000">
        <a:off x="1" y="679096"/>
        <a:ext cx="1352020" cy="579438"/>
      </dsp:txXfrm>
    </dsp:sp>
    <dsp:sp modelId="{331150B4-514F-4497-9BD1-5F0A0B02D926}">
      <dsp:nvSpPr>
        <dsp:cNvPr id="0" name=""/>
        <dsp:cNvSpPr/>
      </dsp:nvSpPr>
      <dsp:spPr>
        <a:xfrm rot="5400000">
          <a:off x="4112286" y="-2757179"/>
          <a:ext cx="1255447" cy="67759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 dirty="0"/>
            <a:t>Compétition féminine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 dirty="0"/>
            <a:t>Tournoi féminin le 8 mars : journée internationale des droits des femmes</a:t>
          </a:r>
        </a:p>
      </dsp:txBody>
      <dsp:txXfrm rot="-5400000">
        <a:off x="1352020" y="64373"/>
        <a:ext cx="6714693" cy="1132875"/>
      </dsp:txXfrm>
    </dsp:sp>
    <dsp:sp modelId="{0C574D4A-F2A8-4615-B2A6-89C7AD19C83B}">
      <dsp:nvSpPr>
        <dsp:cNvPr id="0" name=""/>
        <dsp:cNvSpPr/>
      </dsp:nvSpPr>
      <dsp:spPr>
        <a:xfrm rot="5400000">
          <a:off x="-289718" y="2033323"/>
          <a:ext cx="1931458" cy="13520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Mixité</a:t>
          </a:r>
        </a:p>
      </dsp:txBody>
      <dsp:txXfrm rot="-5400000">
        <a:off x="1" y="2419614"/>
        <a:ext cx="1352020" cy="579438"/>
      </dsp:txXfrm>
    </dsp:sp>
    <dsp:sp modelId="{A603A123-640B-4B0B-AC36-14DD05C4A964}">
      <dsp:nvSpPr>
        <dsp:cNvPr id="0" name=""/>
        <dsp:cNvSpPr/>
      </dsp:nvSpPr>
      <dsp:spPr>
        <a:xfrm rot="5400000">
          <a:off x="4112286" y="-1016661"/>
          <a:ext cx="1255447" cy="67759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 dirty="0"/>
            <a:t>Sport mixte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 dirty="0"/>
            <a:t>Championnats mixtes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 dirty="0"/>
            <a:t>Tournoi loisir mixte</a:t>
          </a:r>
        </a:p>
      </dsp:txBody>
      <dsp:txXfrm rot="-5400000">
        <a:off x="1352020" y="1804891"/>
        <a:ext cx="6714693" cy="1132875"/>
      </dsp:txXfrm>
    </dsp:sp>
    <dsp:sp modelId="{C033FA9B-D31A-42BA-8B3D-37C96F5B74B3}">
      <dsp:nvSpPr>
        <dsp:cNvPr id="0" name=""/>
        <dsp:cNvSpPr/>
      </dsp:nvSpPr>
      <dsp:spPr>
        <a:xfrm rot="5400000">
          <a:off x="-289718" y="3773840"/>
          <a:ext cx="1931458" cy="13520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Organisation</a:t>
          </a:r>
        </a:p>
      </dsp:txBody>
      <dsp:txXfrm rot="-5400000">
        <a:off x="1" y="4160131"/>
        <a:ext cx="1352020" cy="579438"/>
      </dsp:txXfrm>
    </dsp:sp>
    <dsp:sp modelId="{CEF94941-BF84-4A06-ADFF-3DDDB05A3B31}">
      <dsp:nvSpPr>
        <dsp:cNvPr id="0" name=""/>
        <dsp:cNvSpPr/>
      </dsp:nvSpPr>
      <dsp:spPr>
        <a:xfrm rot="5400000">
          <a:off x="4112286" y="723856"/>
          <a:ext cx="1255447" cy="67759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 dirty="0"/>
            <a:t>Définir les évènements au calendrier annuel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 dirty="0"/>
            <a:t>Récompense </a:t>
          </a:r>
        </a:p>
      </dsp:txBody>
      <dsp:txXfrm rot="-5400000">
        <a:off x="1352020" y="3545408"/>
        <a:ext cx="6714693" cy="1132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D0EB84-22A2-02AF-8735-4D2C97E36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9047" y="1672272"/>
            <a:ext cx="8791575" cy="2360713"/>
          </a:xfrm>
        </p:spPr>
        <p:txBody>
          <a:bodyPr>
            <a:normAutofit fontScale="90000"/>
          </a:bodyPr>
          <a:lstStyle/>
          <a:p>
            <a:r>
              <a:rPr lang="fr-FR" sz="6600" dirty="0"/>
              <a:t>QUESTIONNAIRE des filles</a:t>
            </a:r>
            <a:br>
              <a:rPr lang="fr-FR" sz="6600" dirty="0"/>
            </a:br>
            <a:r>
              <a:rPr lang="fr-FR" sz="6600" dirty="0"/>
              <a:t>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9CD1711-D515-B9C6-81AA-96EE321EF5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9140" y="3926923"/>
            <a:ext cx="5936081" cy="1655762"/>
          </a:xfrm>
        </p:spPr>
        <p:txBody>
          <a:bodyPr>
            <a:normAutofit/>
          </a:bodyPr>
          <a:lstStyle/>
          <a:p>
            <a:r>
              <a:rPr lang="fr-FR" sz="3600" dirty="0"/>
              <a:t>Synthèse des réponses  </a:t>
            </a:r>
          </a:p>
          <a:p>
            <a:r>
              <a:rPr lang="fr-FR" sz="3600" dirty="0"/>
              <a:t>Janvier 2024 </a:t>
            </a:r>
          </a:p>
        </p:txBody>
      </p:sp>
      <p:pic>
        <p:nvPicPr>
          <p:cNvPr id="1026" name="Picture 2" descr="Comité 53 Tennis de Table">
            <a:extLst>
              <a:ext uri="{FF2B5EF4-FFF2-40B4-BE49-F238E27FC236}">
                <a16:creationId xmlns:a16="http://schemas.microsoft.com/office/drawing/2014/main" id="{8AA2C5A4-D652-F839-D02B-8892211789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61" y="122572"/>
            <a:ext cx="25431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6547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844B40-265D-2B3F-3660-821EAF3F8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5085" y="0"/>
            <a:ext cx="5934508" cy="721895"/>
          </a:xfrm>
        </p:spPr>
        <p:txBody>
          <a:bodyPr>
            <a:normAutofit/>
          </a:bodyPr>
          <a:lstStyle/>
          <a:p>
            <a:r>
              <a:rPr lang="fr-FR" sz="3600" dirty="0"/>
              <a:t>Séances d’entrainement ?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75B76E3-3432-8336-CE6E-0BDE7B3306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1410" y="889499"/>
            <a:ext cx="5934511" cy="2190586"/>
          </a:xfrm>
        </p:spPr>
        <p:txBody>
          <a:bodyPr>
            <a:normAutofit/>
          </a:bodyPr>
          <a:lstStyle/>
          <a:p>
            <a:r>
              <a:rPr lang="fr-FR" sz="2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1 - Aimeriez-vous participer à un entrainement départemental exclusivement réservé aux féminines ?</a:t>
            </a:r>
            <a:r>
              <a:rPr lang="fr-FR" sz="2800" dirty="0">
                <a:solidFill>
                  <a:schemeClr val="bg1"/>
                </a:solidFill>
              </a:rPr>
              <a:t> 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ED324D5E-2A83-11D1-8CDB-3C3452081C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4924993"/>
              </p:ext>
            </p:extLst>
          </p:nvPr>
        </p:nvGraphicFramePr>
        <p:xfrm>
          <a:off x="6613909" y="673769"/>
          <a:ext cx="4649002" cy="2755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D3C2DDEF-392A-5DB5-6293-88088829FC9B}"/>
              </a:ext>
            </a:extLst>
          </p:cNvPr>
          <p:cNvSpPr txBox="1">
            <a:spLocks/>
          </p:cNvSpPr>
          <p:nvPr/>
        </p:nvSpPr>
        <p:spPr>
          <a:xfrm>
            <a:off x="1141409" y="3307008"/>
            <a:ext cx="5934511" cy="774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dirty="0">
                <a:solidFill>
                  <a:schemeClr val="bg1"/>
                </a:solidFill>
                <a:latin typeface="Arial" panose="020B0604020202020204" pitchFamily="34" charset="0"/>
              </a:rPr>
              <a:t>2 – Si oui, à quelle fréquence ?</a:t>
            </a:r>
            <a:r>
              <a:rPr lang="fr-FR" sz="2800" dirty="0">
                <a:solidFill>
                  <a:schemeClr val="bg1"/>
                </a:solidFill>
              </a:rPr>
              <a:t> </a:t>
            </a:r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CAD39286-37B9-F93D-BEF2-842EA09D50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5957051"/>
              </p:ext>
            </p:extLst>
          </p:nvPr>
        </p:nvGraphicFramePr>
        <p:xfrm>
          <a:off x="1577445" y="3863595"/>
          <a:ext cx="4340772" cy="2668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14873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F2238-8227-18BE-8BF6-65B89EC42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7750" y="262184"/>
            <a:ext cx="5934508" cy="660935"/>
          </a:xfrm>
        </p:spPr>
        <p:txBody>
          <a:bodyPr>
            <a:normAutofit/>
          </a:bodyPr>
          <a:lstStyle/>
          <a:p>
            <a:r>
              <a:rPr lang="fr-FR" sz="3600" dirty="0"/>
              <a:t>Coupe </a:t>
            </a:r>
            <a:r>
              <a:rPr lang="fr-FR" sz="3600" dirty="0" err="1"/>
              <a:t>davis</a:t>
            </a:r>
            <a:r>
              <a:rPr lang="fr-FR" sz="3600" dirty="0"/>
              <a:t> mixte ?</a:t>
            </a:r>
          </a:p>
        </p:txBody>
      </p:sp>
      <p:sp>
        <p:nvSpPr>
          <p:cNvPr id="5" name="Espace réservé du texte 3">
            <a:extLst>
              <a:ext uri="{FF2B5EF4-FFF2-40B4-BE49-F238E27FC236}">
                <a16:creationId xmlns:a16="http://schemas.microsoft.com/office/drawing/2014/main" id="{F0497F57-607C-3DEA-1247-E01D42D786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791615" y="1316046"/>
            <a:ext cx="3470440" cy="2736398"/>
          </a:xfrm>
        </p:spPr>
        <p:txBody>
          <a:bodyPr>
            <a:noAutofit/>
          </a:bodyPr>
          <a:lstStyle/>
          <a:p>
            <a:r>
              <a:rPr lang="fr-FR" sz="2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Souhaiteriez-vous participer à un tournoi type  COUPE DAVIS MIXTE  ?</a:t>
            </a:r>
            <a:r>
              <a:rPr lang="fr-FR" sz="2800" dirty="0">
                <a:solidFill>
                  <a:schemeClr val="bg1"/>
                </a:solidFill>
              </a:rPr>
              <a:t> 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B6B57A5B-63E1-55C9-D1CF-1982F4C626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9837864"/>
              </p:ext>
            </p:extLst>
          </p:nvPr>
        </p:nvGraphicFramePr>
        <p:xfrm>
          <a:off x="6170578" y="1191126"/>
          <a:ext cx="5187232" cy="29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8200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55749D-07CE-B30A-DBF4-389D692C2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60253"/>
            <a:ext cx="9905998" cy="1104404"/>
          </a:xfrm>
        </p:spPr>
        <p:txBody>
          <a:bodyPr/>
          <a:lstStyle/>
          <a:p>
            <a:r>
              <a:rPr lang="fr-FR" dirty="0"/>
              <a:t>remarques</a:t>
            </a:r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E51C9304-B9E8-BFB3-46E5-94B0318E63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7267634"/>
              </p:ext>
            </p:extLst>
          </p:nvPr>
        </p:nvGraphicFramePr>
        <p:xfrm>
          <a:off x="1887621" y="116465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7024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195BF4-CC3D-648D-3772-41F51130A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32117"/>
            <a:ext cx="9906000" cy="2661886"/>
          </a:xfrm>
        </p:spPr>
        <p:txBody>
          <a:bodyPr/>
          <a:lstStyle/>
          <a:p>
            <a:r>
              <a:rPr lang="fr-FR" dirty="0"/>
              <a:t>Qu’est-ce qu’on peut </a:t>
            </a:r>
            <a:r>
              <a:rPr lang="fr-FR" dirty="0" err="1"/>
              <a:t>prevoir</a:t>
            </a:r>
            <a:r>
              <a:rPr lang="fr-FR" dirty="0"/>
              <a:t> sur la phase 2?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6F172E-6FE6-AF39-12C9-B55DC0A463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4783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314</TotalTime>
  <Words>103</Words>
  <Application>Microsoft Office PowerPoint</Application>
  <PresentationFormat>Grand écran</PresentationFormat>
  <Paragraphs>23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Tw Cen MT</vt:lpstr>
      <vt:lpstr>Circuit</vt:lpstr>
      <vt:lpstr>QUESTIONNAIRE des filles  </vt:lpstr>
      <vt:lpstr>Séances d’entrainement ?</vt:lpstr>
      <vt:lpstr>Coupe davis mixte ?</vt:lpstr>
      <vt:lpstr>remarques</vt:lpstr>
      <vt:lpstr>Qu’est-ce qu’on peut prevoir sur la phase 2?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Féminisation</dc:title>
  <dc:creator>isabelle Riollet</dc:creator>
  <cp:lastModifiedBy>Comité de la Mayenne Tennis de Table</cp:lastModifiedBy>
  <cp:revision>3</cp:revision>
  <dcterms:created xsi:type="dcterms:W3CDTF">2023-06-11T16:31:53Z</dcterms:created>
  <dcterms:modified xsi:type="dcterms:W3CDTF">2024-01-22T08:03:22Z</dcterms:modified>
</cp:coreProperties>
</file>